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3631"/>
  </p:normalViewPr>
  <p:slideViewPr>
    <p:cSldViewPr snapToGrid="0" snapToObjects="1">
      <p:cViewPr varScale="1">
        <p:scale>
          <a:sx n="120" d="100"/>
          <a:sy n="120" d="100"/>
        </p:scale>
        <p:origin x="25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42365-E9A2-CC48-9E77-D0FA1CEA0632}" type="datetimeFigureOut">
              <a:rPr lang="nl-NL" smtClean="0"/>
              <a:t>04-12-17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A0B2D-5523-B047-923D-1DC8FA41BF8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8138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A0B2D-5523-B047-923D-1DC8FA41BF8E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8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529F453-C215-C948-B51B-93A2624EC2F6}" type="datetimeFigureOut">
              <a:rPr lang="nl-NL" smtClean="0"/>
              <a:t>04-12-17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vert="horz" lIns="45720" tIns="45720" rIns="45720" bIns="45720" rtlCol="0" anchor="ctr">
            <a:normAutofit/>
          </a:bodyPr>
          <a:lstStyle>
            <a:lvl1pPr>
              <a:defRPr lang="en-US"/>
            </a:lvl1pPr>
          </a:lstStyle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8554306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04-12-17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0303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04-12-17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18838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04-12-17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0940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04-12-17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611614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04-12-17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0003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26480" y="1717879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FontTx/>
              <a:buNone/>
              <a:defRPr lang="en-US" sz="2000" b="0" kern="1200" spc="10" baseline="0" dirty="0">
                <a:solidFill>
                  <a:schemeClr val="tx1">
                    <a:lumMod val="6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04-12-17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92557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04-12-17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90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04-12-17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6630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04-12-17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5029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9F453-C215-C948-B51B-93A2624EC2F6}" type="datetimeFigureOut">
              <a:rPr lang="nl-NL" smtClean="0"/>
              <a:t>04-12-17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13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rgbClr val="303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tekststijl van het model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8529F453-C215-C948-B51B-93A2624EC2F6}" type="datetimeFigureOut">
              <a:rPr lang="nl-NL" smtClean="0"/>
              <a:t>04-12-17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rgbClr val="969696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rgbClr val="777777"/>
                </a:solidFill>
              </a:defRPr>
            </a:lvl1pPr>
          </a:lstStyle>
          <a:p>
            <a:fld id="{AFF2045F-4A84-CA4F-AC1F-1B86D3AF8C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6723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4.2  DUITSLAND VALT AAN</a:t>
            </a:r>
            <a:endParaRPr lang="nl-NL" b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nl-NL" dirty="0" smtClean="0"/>
              <a:t>DE TWEEDE WERELDOORLOG</a:t>
            </a:r>
          </a:p>
          <a:p>
            <a:pPr algn="ctr"/>
            <a:r>
              <a:rPr lang="nl-NL" dirty="0" smtClean="0"/>
              <a:t>HOOFDSTUK 4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2177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318437"/>
          </a:xfrm>
        </p:spPr>
        <p:txBody>
          <a:bodyPr>
            <a:normAutofit/>
          </a:bodyPr>
          <a:lstStyle/>
          <a:p>
            <a:pPr algn="ctr"/>
            <a:r>
              <a:rPr lang="nl-NL" b="1" dirty="0" smtClean="0"/>
              <a:t>OORZAKEN VAN DE TWEEDE WERELDOORLOG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318438"/>
            <a:ext cx="12192000" cy="5539562"/>
          </a:xfrm>
        </p:spPr>
        <p:txBody>
          <a:bodyPr>
            <a:normAutofit/>
          </a:bodyPr>
          <a:lstStyle/>
          <a:p>
            <a:r>
              <a:rPr lang="nl-NL" dirty="0" smtClean="0"/>
              <a:t>Indirecte oorzaken:</a:t>
            </a:r>
          </a:p>
          <a:p>
            <a:pPr>
              <a:buFont typeface="Wingdings" charset="2"/>
              <a:buChar char="§"/>
            </a:pPr>
            <a:r>
              <a:rPr lang="nl-NL" dirty="0" smtClean="0"/>
              <a:t>De vernedering door het Verdrag van Versailles in 1919</a:t>
            </a:r>
          </a:p>
          <a:p>
            <a:pPr>
              <a:buFont typeface="Wingdings" charset="2"/>
              <a:buChar char="§"/>
            </a:pPr>
            <a:r>
              <a:rPr lang="nl-NL" dirty="0" smtClean="0"/>
              <a:t>De armoede door de economische wereldcrisis, die in de V.S. Begint in 1929</a:t>
            </a:r>
          </a:p>
          <a:p>
            <a:pPr>
              <a:buFont typeface="Arial" charset="0"/>
              <a:buChar char="•"/>
            </a:pPr>
            <a:endParaRPr lang="nl-NL" dirty="0"/>
          </a:p>
          <a:p>
            <a:pPr>
              <a:buFont typeface="Arial" charset="0"/>
              <a:buChar char="•"/>
            </a:pPr>
            <a:r>
              <a:rPr lang="nl-NL" dirty="0" smtClean="0"/>
              <a:t>Directe oorzaken:</a:t>
            </a:r>
          </a:p>
          <a:p>
            <a:pPr>
              <a:buFont typeface="Wingdings" charset="2"/>
              <a:buChar char="§"/>
            </a:pPr>
            <a:r>
              <a:rPr lang="nl-NL" dirty="0" smtClean="0"/>
              <a:t>Lebensraum </a:t>
            </a:r>
            <a:r>
              <a:rPr lang="nl-NL" dirty="0" err="1" smtClean="0"/>
              <a:t>im</a:t>
            </a:r>
            <a:r>
              <a:rPr lang="nl-NL" dirty="0" smtClean="0"/>
              <a:t> Osten (de Sovjet Unie)</a:t>
            </a:r>
          </a:p>
          <a:p>
            <a:pPr>
              <a:buFont typeface="Wingdings" charset="2"/>
              <a:buChar char="§"/>
            </a:pPr>
            <a:r>
              <a:rPr lang="nl-NL" dirty="0" smtClean="0"/>
              <a:t>Heim ins Reich (Duitstalige gebieden buiten Europa moeten 					            bij Duitsland gaan horen)</a:t>
            </a:r>
          </a:p>
          <a:p>
            <a:pPr>
              <a:buFont typeface="Wingdings" charset="2"/>
              <a:buChar char="§"/>
            </a:pPr>
            <a:r>
              <a:rPr lang="nl-NL" dirty="0" smtClean="0"/>
              <a:t>Slappe </a:t>
            </a:r>
            <a:r>
              <a:rPr lang="nl-NL" dirty="0" err="1" smtClean="0"/>
              <a:t>Appeasementpolitiek</a:t>
            </a:r>
            <a:r>
              <a:rPr lang="nl-NL" dirty="0" smtClean="0"/>
              <a:t> van GB en FR 					             (verzoeningspolitiek) gericht op het behouden van vrede</a:t>
            </a:r>
          </a:p>
          <a:p>
            <a:pPr>
              <a:buFont typeface="Wingdings" charset="2"/>
              <a:buChar char="§"/>
            </a:pPr>
            <a:endParaRPr lang="nl-NL" dirty="0"/>
          </a:p>
          <a:p>
            <a:pPr>
              <a:buFont typeface="Wingdings" charset="2"/>
              <a:buChar char="§"/>
            </a:pPr>
            <a:r>
              <a:rPr lang="nl-NL" dirty="0" smtClean="0"/>
              <a:t>Aanleiding = meest directe oorzaak = De Duitse inval in Polen</a:t>
            </a:r>
          </a:p>
          <a:p>
            <a:pPr>
              <a:buFont typeface="Wingdings" charset="2"/>
              <a:buChar char="§"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2000" y="2555358"/>
            <a:ext cx="5080000" cy="3810000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7634178" y="6560288"/>
            <a:ext cx="3593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 err="1" smtClean="0"/>
              <a:t>Chamberlain</a:t>
            </a:r>
            <a:r>
              <a:rPr lang="nl-NL" i="1" dirty="0" smtClean="0"/>
              <a:t>: </a:t>
            </a:r>
            <a:r>
              <a:rPr lang="nl-NL" i="1" dirty="0" err="1" smtClean="0"/>
              <a:t>Peace</a:t>
            </a:r>
            <a:r>
              <a:rPr lang="nl-NL" i="1" dirty="0" smtClean="0"/>
              <a:t> in </a:t>
            </a:r>
            <a:r>
              <a:rPr lang="nl-NL" i="1" dirty="0" err="1" smtClean="0"/>
              <a:t>our</a:t>
            </a:r>
            <a:r>
              <a:rPr lang="nl-NL" i="1" dirty="0" smtClean="0"/>
              <a:t> time</a:t>
            </a:r>
            <a:endParaRPr lang="nl-NL" i="1" dirty="0"/>
          </a:p>
        </p:txBody>
      </p:sp>
    </p:spTree>
    <p:extLst>
      <p:ext uri="{BB962C8B-B14F-4D97-AF65-F5344CB8AC3E}">
        <p14:creationId xmlns:p14="http://schemas.microsoft.com/office/powerpoint/2010/main" val="342421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smtClean="0"/>
              <a:t>HEIM INS REICH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/>
          <a:lstStyle/>
          <a:p>
            <a:r>
              <a:rPr lang="nl-NL" dirty="0" smtClean="0"/>
              <a:t>Maart 1938	de Anschluss (aansluiting) van Oostenrijk bij Duitsland</a:t>
            </a:r>
          </a:p>
          <a:p>
            <a:r>
              <a:rPr lang="nl-NL" dirty="0" smtClean="0"/>
              <a:t>November 1938	Conferentie van </a:t>
            </a:r>
            <a:r>
              <a:rPr lang="nl-NL" dirty="0" err="1" smtClean="0"/>
              <a:t>Munchen</a:t>
            </a:r>
            <a:r>
              <a:rPr lang="nl-NL" dirty="0" smtClean="0"/>
              <a:t> over </a:t>
            </a:r>
            <a:r>
              <a:rPr lang="nl-NL" dirty="0" err="1" smtClean="0"/>
              <a:t>Sudetenland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Deelnemers in </a:t>
            </a:r>
            <a:r>
              <a:rPr lang="nl-NL" dirty="0" err="1" smtClean="0"/>
              <a:t>Munchen</a:t>
            </a:r>
            <a:r>
              <a:rPr lang="nl-NL" dirty="0" smtClean="0"/>
              <a:t> zijn Duitsland, </a:t>
            </a:r>
            <a:r>
              <a:rPr lang="nl-NL" dirty="0" err="1" smtClean="0"/>
              <a:t>Italie</a:t>
            </a:r>
            <a:r>
              <a:rPr lang="nl-NL" dirty="0" smtClean="0"/>
              <a:t>, GB en Frankrijk</a:t>
            </a:r>
          </a:p>
          <a:p>
            <a:r>
              <a:rPr lang="nl-NL" dirty="0" err="1" smtClean="0"/>
              <a:t>Sudetenland</a:t>
            </a:r>
            <a:r>
              <a:rPr lang="nl-NL" dirty="0" smtClean="0"/>
              <a:t> is </a:t>
            </a:r>
            <a:r>
              <a:rPr lang="nl-NL" dirty="0"/>
              <a:t>D</a:t>
            </a:r>
            <a:r>
              <a:rPr lang="nl-NL" dirty="0" smtClean="0"/>
              <a:t>uitstalig gebied van </a:t>
            </a:r>
            <a:r>
              <a:rPr lang="nl-NL" dirty="0" err="1" smtClean="0"/>
              <a:t>Tjecho</a:t>
            </a:r>
            <a:r>
              <a:rPr lang="nl-NL" dirty="0" smtClean="0"/>
              <a:t>-Slowakije</a:t>
            </a:r>
          </a:p>
          <a:p>
            <a:r>
              <a:rPr lang="nl-NL" dirty="0" smtClean="0"/>
              <a:t>Hitler wil </a:t>
            </a:r>
            <a:r>
              <a:rPr lang="nl-NL" dirty="0" err="1" smtClean="0"/>
              <a:t>Sudetenland</a:t>
            </a:r>
            <a:endParaRPr lang="nl-NL" dirty="0" smtClean="0"/>
          </a:p>
          <a:p>
            <a:endParaRPr lang="nl-NL" dirty="0"/>
          </a:p>
          <a:p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GB en FR stemmen toe in </a:t>
            </a:r>
            <a:r>
              <a:rPr lang="nl-NL" dirty="0" err="1" smtClean="0"/>
              <a:t>Munchen</a:t>
            </a:r>
            <a:r>
              <a:rPr lang="nl-NL" dirty="0" smtClean="0"/>
              <a:t> onder de voorwaarde, dat Hitler geen andere landen meer wil bezetten</a:t>
            </a:r>
          </a:p>
          <a:p>
            <a:r>
              <a:rPr lang="nl-NL" dirty="0" smtClean="0"/>
              <a:t>Conferentie van </a:t>
            </a:r>
            <a:r>
              <a:rPr lang="nl-NL" dirty="0" err="1" smtClean="0"/>
              <a:t>Munchen</a:t>
            </a:r>
            <a:r>
              <a:rPr lang="nl-NL" dirty="0" smtClean="0"/>
              <a:t> is HET voorbeeld van de mislukte </a:t>
            </a:r>
            <a:r>
              <a:rPr lang="nl-NL" dirty="0" err="1" smtClean="0"/>
              <a:t>Appeasementpolitiek</a:t>
            </a:r>
            <a:r>
              <a:rPr lang="nl-NL" dirty="0" smtClean="0"/>
              <a:t> van </a:t>
            </a:r>
            <a:r>
              <a:rPr lang="nl-NL" dirty="0" err="1" smtClean="0"/>
              <a:t>Chamberlain</a:t>
            </a:r>
            <a:r>
              <a:rPr lang="nl-NL" dirty="0" smtClean="0"/>
              <a:t> (GB)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0140" y="2365743"/>
            <a:ext cx="4961860" cy="3721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231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</p:spPr>
        <p:txBody>
          <a:bodyPr>
            <a:normAutofit/>
          </a:bodyPr>
          <a:lstStyle/>
          <a:p>
            <a:pPr algn="ctr"/>
            <a:r>
              <a:rPr lang="nl-NL" b="1" dirty="0" smtClean="0"/>
              <a:t>NIET-AANVALSVERDRAG TUSSEN DUITSLAND EN DE SOVJET UNIE 1939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1825624"/>
            <a:ext cx="12192000" cy="5032375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Verdrag staat ook bekend als non-agressiepact en</a:t>
            </a:r>
          </a:p>
          <a:p>
            <a:r>
              <a:rPr lang="nl-NL" dirty="0" smtClean="0"/>
              <a:t>Molotov-Ribbentroppact, de namen van ministers van 					              buitenlandse zaken</a:t>
            </a:r>
          </a:p>
          <a:p>
            <a:endParaRPr lang="nl-NL" dirty="0"/>
          </a:p>
          <a:p>
            <a:r>
              <a:rPr lang="nl-NL" dirty="0" smtClean="0"/>
              <a:t>Doel van Hitler = tweefronten-oorlog voorkomen als 							 Duitsland Polen zal binnenvallen</a:t>
            </a:r>
          </a:p>
          <a:p>
            <a:r>
              <a:rPr lang="nl-NL" dirty="0" smtClean="0"/>
              <a:t>Doel van Stalin = tijd krijgen om nieuw officierenkorps 						           	 op te bouwen na de Grote Zuiveringen </a:t>
            </a:r>
          </a:p>
          <a:p>
            <a:endParaRPr lang="nl-NL" dirty="0"/>
          </a:p>
          <a:p>
            <a:r>
              <a:rPr lang="nl-NL" dirty="0" smtClean="0"/>
              <a:t>Afspraken:</a:t>
            </a:r>
          </a:p>
          <a:p>
            <a:pPr>
              <a:buFont typeface="Wingdings" charset="2"/>
              <a:buChar char="§"/>
            </a:pPr>
            <a:r>
              <a:rPr lang="nl-NL" dirty="0" smtClean="0"/>
              <a:t>Duitsland en Sovjet Unie vallen elkaar niet aan</a:t>
            </a:r>
          </a:p>
          <a:p>
            <a:pPr>
              <a:buFont typeface="Wingdings" charset="2"/>
              <a:buChar char="§"/>
            </a:pPr>
            <a:r>
              <a:rPr lang="nl-NL" dirty="0" smtClean="0"/>
              <a:t>Duitsland en Sovjet </a:t>
            </a:r>
            <a:r>
              <a:rPr lang="nl-NL" dirty="0" err="1" smtClean="0"/>
              <a:t>Uniezullen</a:t>
            </a:r>
            <a:r>
              <a:rPr lang="nl-NL" dirty="0" smtClean="0"/>
              <a:t> Polen verdelen</a:t>
            </a:r>
          </a:p>
          <a:p>
            <a:pPr>
              <a:buFont typeface="Wingdings" charset="2"/>
              <a:buChar char="§"/>
            </a:pPr>
            <a:endParaRPr lang="nl-NL" dirty="0"/>
          </a:p>
          <a:p>
            <a:pPr>
              <a:buFont typeface="Wingdings" charset="2"/>
              <a:buChar char="§"/>
            </a:pPr>
            <a:r>
              <a:rPr lang="nl-NL" dirty="0" smtClean="0"/>
              <a:t>Opmerkelijk verdrag omdat Nazi-Duitsland en de communistische SU aartsvijanden zijn</a:t>
            </a: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2065" y="1543578"/>
            <a:ext cx="5769935" cy="4812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93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10954512" cy="935665"/>
          </a:xfrm>
        </p:spPr>
        <p:txBody>
          <a:bodyPr/>
          <a:lstStyle/>
          <a:p>
            <a:r>
              <a:rPr lang="nl-NL" b="1" dirty="0" smtClean="0"/>
              <a:t>OORLOG: BLITZKRIEG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2573079"/>
            <a:ext cx="12192000" cy="4284920"/>
          </a:xfrm>
        </p:spPr>
        <p:txBody>
          <a:bodyPr/>
          <a:lstStyle/>
          <a:p>
            <a:r>
              <a:rPr lang="nl-NL" dirty="0" smtClean="0"/>
              <a:t>1 september 1939 	Duitsland valt Polen binnen</a:t>
            </a:r>
          </a:p>
          <a:p>
            <a:r>
              <a:rPr lang="nl-NL" dirty="0" smtClean="0"/>
              <a:t>3 september 1939	GB en FR verklaren Duitsland de oorlog</a:t>
            </a:r>
          </a:p>
          <a:p>
            <a:r>
              <a:rPr lang="nl-NL" dirty="0" smtClean="0"/>
              <a:t>April 1940	</a:t>
            </a:r>
            <a:r>
              <a:rPr lang="nl-NL" dirty="0"/>
              <a:t>	</a:t>
            </a:r>
            <a:r>
              <a:rPr lang="nl-NL" dirty="0" smtClean="0"/>
              <a:t>Duitsland verovert Denemarken en Noorwegen </a:t>
            </a:r>
          </a:p>
          <a:p>
            <a:r>
              <a:rPr lang="nl-NL" dirty="0" smtClean="0"/>
              <a:t>Mei/juni 1940		Dutsland verovert de Benelux en Frankrijk</a:t>
            </a:r>
          </a:p>
          <a:p>
            <a:r>
              <a:rPr lang="nl-NL" dirty="0" smtClean="0"/>
              <a:t>Juli-september 1940	GB houdt stand in de slag om Engeland</a:t>
            </a:r>
          </a:p>
          <a:p>
            <a:r>
              <a:rPr lang="nl-NL" dirty="0" smtClean="0"/>
              <a:t>22 juni 1941		Duitsland valt de Sovjet Unie aan: Operatie </a:t>
            </a:r>
            <a:r>
              <a:rPr lang="nl-NL" dirty="0" err="1" smtClean="0"/>
              <a:t>Barbarossa</a:t>
            </a:r>
            <a:endParaRPr lang="nl-NL" dirty="0" smtClean="0"/>
          </a:p>
          <a:p>
            <a:r>
              <a:rPr lang="nl-NL" dirty="0" smtClean="0"/>
              <a:t>7 december 1941	Japan valt de V.S. Aan: Pearl </a:t>
            </a:r>
            <a:r>
              <a:rPr lang="nl-NL" dirty="0" err="1" smtClean="0"/>
              <a:t>Harbor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In 1941 worden de Sovjet Unie en de V.S. in de oorlog getrokken en staat GB er niet meer alleen voor.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5692" y="0"/>
            <a:ext cx="4946308" cy="3476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729200"/>
      </p:ext>
    </p:extLst>
  </p:cSld>
  <p:clrMapOvr>
    <a:masterClrMapping/>
  </p:clrMapOvr>
</p:sld>
</file>

<file path=ppt/theme/theme1.xml><?xml version="1.0" encoding="utf-8"?>
<a:theme xmlns:a="http://schemas.openxmlformats.org/drawingml/2006/main" name="Weergave">
  <a:themeElements>
    <a:clrScheme name="Weergave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B4B30"/>
      </a:accent2>
      <a:accent3>
        <a:srgbClr val="B5AE53"/>
      </a:accent3>
      <a:accent4>
        <a:srgbClr val="6F6A7A"/>
      </a:accent4>
      <a:accent5>
        <a:srgbClr val="E8B54D"/>
      </a:accent5>
      <a:accent6>
        <a:srgbClr val="8A7952"/>
      </a:accent6>
      <a:hlink>
        <a:srgbClr val="9F9F0B"/>
      </a:hlink>
      <a:folHlink>
        <a:srgbClr val="B2B2B2"/>
      </a:folHlink>
    </a:clrScheme>
    <a:fontScheme name="Weergave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eergave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3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3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866257B-E5CE-4C43-9210-F2DE76BE10B5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64</TotalTime>
  <Words>101</Words>
  <Application>Microsoft Macintosh PowerPoint</Application>
  <PresentationFormat>Breedbeeld</PresentationFormat>
  <Paragraphs>50</Paragraphs>
  <Slides>5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11" baseType="lpstr">
      <vt:lpstr>Calibri</vt:lpstr>
      <vt:lpstr>Century Schoolbook</vt:lpstr>
      <vt:lpstr>Wingdings</vt:lpstr>
      <vt:lpstr>Wingdings 2</vt:lpstr>
      <vt:lpstr>Arial</vt:lpstr>
      <vt:lpstr>Weergave</vt:lpstr>
      <vt:lpstr>4.2  DUITSLAND VALT AAN</vt:lpstr>
      <vt:lpstr>OORZAKEN VAN DE TWEEDE WERELDOORLOG</vt:lpstr>
      <vt:lpstr>HEIM INS REICH</vt:lpstr>
      <vt:lpstr>NIET-AANVALSVERDRAG TUSSEN DUITSLAND EN DE SOVJET UNIE 1939</vt:lpstr>
      <vt:lpstr>OORLOG: BLITZKRIEG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4.2  DUITSLAND VALT AAN</dc:title>
  <dc:creator>Microsoft Office-gebruiker</dc:creator>
  <cp:lastModifiedBy>Microsoft Office-gebruiker</cp:lastModifiedBy>
  <cp:revision>9</cp:revision>
  <dcterms:created xsi:type="dcterms:W3CDTF">2017-12-01T14:23:51Z</dcterms:created>
  <dcterms:modified xsi:type="dcterms:W3CDTF">2017-12-04T12:44:15Z</dcterms:modified>
</cp:coreProperties>
</file>